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89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EFC32-68F9-465D-ACB2-EF935FA3D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C8C1B-5042-4A4A-8239-067F8B17D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8D1BD-318C-469A-83A0-D7A6B8960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9B436-22B2-4F78-B31A-32ADC76C0A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7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94594A-C85E-4A75-807F-0E043DE8B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7ACBDE-D94E-493A-8B44-E5AB898A1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B996DC-7E30-40BE-BDC3-DA48B1A3B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89527-C4C9-46E5-A183-6BDBA02DFE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5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08A2F1-C115-48CC-AA76-C350F0363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03B0-FF28-4BDD-82E4-18CA47DB7F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E07F1-6E23-4346-B3F7-EE601B35B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46958-C0BD-41EF-8A62-BC42A39DE9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51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3124DD-4201-447F-85CD-2F7DBAA24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4E837F-09ED-4626-AC4F-FADE1C7C29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8C8065-897F-4E91-8345-7B2D150F0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CB86A-7067-4986-8823-136D3F130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84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44B4-87B5-42B7-986F-9D58EF7B4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208809-B1AE-41B3-9768-EF5CD368D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3F20AA-A13C-45C3-83D9-248DEA346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ECE21-DDE0-44F3-B084-64012A2F30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2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559FD-A4F1-4B41-BF17-20275265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6E8ABA-28F7-4AC0-ABF1-950CB095E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336D83-6E56-4A65-BCF9-3A36958E2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8980B-4469-4D77-8EF6-4D9FA7660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952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CA0871-C8EC-427A-88CA-EE57C8F7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78AD43-BEFD-44D7-974A-FF21E0C4E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2E70F9-C736-47F0-B52A-434DE177B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31457-DE82-412D-AA9B-8F3C787F2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85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BAFF99-6BE8-4A72-87E4-39FA48633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3D52EA-7FFF-4D28-BFEA-6462995B3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09C13C-AE8B-4FBB-8F54-E7DADEDD5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EF9A2-12DA-4563-93C3-DB64EE4E04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7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C47A21-7EAB-48A5-ADB3-66C5712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46E415-1617-43C4-8AC5-5132AD8F4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FE1791-6CE8-49CB-B23F-061D6464B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7426E-3CF9-419A-A89D-B6F52758A4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6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64D4AA-93E7-48BD-ABB9-64E8EC510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0FD7B-09E4-4C34-9EFA-27F9E2DD8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47F97-4110-4EFF-9E87-2A73D356E1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8C6AB-8AFD-4B3C-A19E-8FA193501E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945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1843EA-54E0-4DDE-BA39-2F8B31F41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303945-CC5A-4726-9D73-5E163698C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CE847-DBA4-4C31-9E50-65B15ABBD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B132B-1F9B-49F9-9C37-09B5730D2C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714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817EA4F-0C27-472C-9C7F-41403811A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B1CB684-76C4-4E55-AEE7-5AEEF235B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FE8B082-3732-45F5-8685-5DF2BA0AD3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2090A4F-FE4C-48E6-83C0-404F6D2200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613676D-3031-477E-85D3-50913C8EBF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AF5C9F57-BEB1-4F09-901C-72277FF71A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6BF8A9-0BEF-46C6-9F60-30FF7F8C88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Название работы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2D903F3-713F-401E-8129-F7FE37CF46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79838" y="4581525"/>
            <a:ext cx="5364162" cy="22764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/>
              <a:t>Автор и руководитель работы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305F7BD-FE78-441D-883E-7CD2E5C3E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Выводы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A8960E3-A84F-4B5C-BCDF-C62E5C26F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15CE39-CE51-4BEF-B169-7F04E6BFB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Рекомендации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72B3FF4-ACB7-4D38-8048-F2277BD88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Этот слайд заполняется не во всех работах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8E9DA1-CA17-49BB-917C-D6F712010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Введение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061AC0-8F28-4965-BC7A-ED3A260E7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3CEF77-FDBB-4D5F-8FF0-F968467D2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Цель работы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1CDDCB6-385D-4E3E-A686-6213CDF22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Обычно цель у работы одна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80DC887-1290-4FE7-8463-BA9C12E4D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Задачи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4B286F-5391-4078-B7D2-76B6FDC08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Этапы, которые должны привести к достижению поставленной цели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9263D18-E43E-4E5D-96B0-BE59522FE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Предмет исследования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B3F6E8-F13D-45DC-88F0-604406D42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789363"/>
            <a:ext cx="8291512" cy="2306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4400"/>
              <a:t>        Объект исследования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94079-F8D2-4D98-8E93-71D1E4D8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Гипотеза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7240A-E069-4F71-91C6-7942A139F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3D405B5-44E1-4C97-B235-B8669AB33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Актуальность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C6CF3F-1E92-4045-BB81-468E91582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D68B01-29EC-45BE-BEB1-7331248FD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Методика исследований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EA7775C-FE14-41DB-BEE4-11C625A19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B606BB9-B82D-46B8-AED8-632AC6860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/>
              <a:t>Результаты исследований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C08B021-8658-4D74-99A3-3F1CDC7AE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</TotalTime>
  <Words>44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Текстура</vt:lpstr>
      <vt:lpstr>Название работы</vt:lpstr>
      <vt:lpstr>Введение</vt:lpstr>
      <vt:lpstr>Цель работы</vt:lpstr>
      <vt:lpstr>Задачи</vt:lpstr>
      <vt:lpstr>Предмет исследования</vt:lpstr>
      <vt:lpstr>Гипотеза</vt:lpstr>
      <vt:lpstr>Актуальность</vt:lpstr>
      <vt:lpstr>Методика исследований</vt:lpstr>
      <vt:lpstr>Результаты исследований</vt:lpstr>
      <vt:lpstr>Выводы</vt:lpstr>
      <vt:lpstr>Рекомендации</vt:lpstr>
    </vt:vector>
  </TitlesOfParts>
  <Company>вова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</dc:title>
  <dc:creator>вова</dc:creator>
  <cp:lastModifiedBy>Евгений Павлов</cp:lastModifiedBy>
  <cp:revision>3</cp:revision>
  <dcterms:created xsi:type="dcterms:W3CDTF">2012-12-13T18:03:23Z</dcterms:created>
  <dcterms:modified xsi:type="dcterms:W3CDTF">2023-10-20T11:16:38Z</dcterms:modified>
</cp:coreProperties>
</file>